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28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45A76-7941-0E43-AE7E-8595A1344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CCAE5-AA13-EB47-B1FC-461C0C62E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117A9-5FF9-454E-B6AA-6F7D231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9FC6-1902-BC43-87AA-E895AF47E9B0}" type="datetimeFigureOut">
              <a:rPr lang="en-CA" smtClean="0"/>
              <a:t>2025-03-15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E4BE-744A-F246-BF03-5D9F33CAC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079F2-77C3-564B-B599-DD3C47ED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95088-3AC4-7044-9F96-ED6F6D5AC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1903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8C740-E926-2A49-868D-10D086C65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0E41ED-1832-9942-B0CF-7294B4FBB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1C671-0571-4C4D-9DF8-0B86C26A2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9FC6-1902-BC43-87AA-E895AF47E9B0}" type="datetimeFigureOut">
              <a:rPr lang="en-CA" smtClean="0"/>
              <a:t>2025-03-15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63D04-8204-6241-B866-DC85D6D38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1BC1E-CB65-0E4E-B0A0-D7DD70FA8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95088-3AC4-7044-9F96-ED6F6D5AC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933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E39B10-5489-FB4A-8935-D7E678FB0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6515DC-CBE2-E845-B4F2-E207133BD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E5897-AAA6-9841-891B-5B72E447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9FC6-1902-BC43-87AA-E895AF47E9B0}" type="datetimeFigureOut">
              <a:rPr lang="en-CA" smtClean="0"/>
              <a:t>2025-03-15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CFFC9-8B02-BF4E-BBDE-4AD713F3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53189-B433-1443-B303-FFB703D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95088-3AC4-7044-9F96-ED6F6D5AC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2022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F1EF3-CF09-AB43-90FD-D8AA149E3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3E92F-8FE2-E34F-A705-C9D01913F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67E87-C64B-9E4A-8F03-87CCE1961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9FC6-1902-BC43-87AA-E895AF47E9B0}" type="datetimeFigureOut">
              <a:rPr lang="en-CA" smtClean="0"/>
              <a:t>2025-03-15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32E33-9A6F-994D-816E-235879CF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D342A-11F8-E041-8597-2CA1BC72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95088-3AC4-7044-9F96-ED6F6D5AC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582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5B38-017A-E444-9BFA-3102AD935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A473C-70FF-004E-8135-76FB825CD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ECFFE-A49F-074A-9E96-B6855722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9FC6-1902-BC43-87AA-E895AF47E9B0}" type="datetimeFigureOut">
              <a:rPr lang="en-CA" smtClean="0"/>
              <a:t>2025-03-15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4401B-C9C0-5743-B5EE-5B4326A3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B6C05-10DB-8C49-B54C-BB0A187FF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95088-3AC4-7044-9F96-ED6F6D5AC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140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81AA3-1F02-914F-8261-436B750E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E2AAB-D104-024B-9394-5594C7F35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A7959-2D6B-A043-A5E4-2FA314606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D653E-B18C-8043-A54E-7F697AE1B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9FC6-1902-BC43-87AA-E895AF47E9B0}" type="datetimeFigureOut">
              <a:rPr lang="en-CA" smtClean="0"/>
              <a:t>2025-03-15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D11CF-A500-8349-AB21-184C8E7E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05166-A9A0-4B4E-9ADA-319AD0A8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95088-3AC4-7044-9F96-ED6F6D5AC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387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43C55-C0CC-7E4A-AF3B-F1E46AB16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ACDE7-714D-AE49-892F-1509AB21D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D5C8C-8C73-014E-8CBE-7BEDB15DE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D6E57F-885E-9D49-BD15-673AFD10A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9986C-4901-A84E-9C62-4CEDFE19C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B4405-276E-9F4C-895F-735141669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9FC6-1902-BC43-87AA-E895AF47E9B0}" type="datetimeFigureOut">
              <a:rPr lang="en-CA" smtClean="0"/>
              <a:t>2025-03-15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7921AA-53FF-964F-A152-419706072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264AC6-884A-B541-9259-556CF370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95088-3AC4-7044-9F96-ED6F6D5AC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36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A330-6F4E-AD4E-AAD5-BFAFDD63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AF586-48A3-9D4E-950B-4FBC1828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9FC6-1902-BC43-87AA-E895AF47E9B0}" type="datetimeFigureOut">
              <a:rPr lang="en-CA" smtClean="0"/>
              <a:t>2025-03-15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FEBD3-BF6A-294B-9528-8D07115CA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46DCA-D4F8-894F-AA01-8752D0757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95088-3AC4-7044-9F96-ED6F6D5AC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2466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E8E127-181D-C64A-85C2-4077CFB8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9FC6-1902-BC43-87AA-E895AF47E9B0}" type="datetimeFigureOut">
              <a:rPr lang="en-CA" smtClean="0"/>
              <a:t>2025-03-15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58A6C6-61AD-5349-B166-6922C5A9D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446D9-FCAB-3A47-B1AF-5581454C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95088-3AC4-7044-9F96-ED6F6D5AC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7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6A47-39CE-804E-B3E3-48AABCCC2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1AEB6-988D-DF47-83CC-20B4B0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56A49-AF27-274E-888D-5CF2AA7B5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91EB9C-347E-6341-A616-D4979B3EE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9FC6-1902-BC43-87AA-E895AF47E9B0}" type="datetimeFigureOut">
              <a:rPr lang="en-CA" smtClean="0"/>
              <a:t>2025-03-15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F6E37-00F7-3942-8B2D-DA7F7122C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8C468-FF88-2A49-A8FF-7BA2E2006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95088-3AC4-7044-9F96-ED6F6D5AC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4330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0B3E-FF0E-C24B-B57E-E4F541C79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44BBD0-FBC9-EA43-A2A6-045411824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1E4CD-B32C-4944-BF87-AFBC0D5D9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8060A-0BF8-5944-A769-649E3851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9FC6-1902-BC43-87AA-E895AF47E9B0}" type="datetimeFigureOut">
              <a:rPr lang="en-CA" smtClean="0"/>
              <a:t>2025-03-15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D72AD-8D15-7A4E-B6B0-ED13C69F6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6A497-1ED3-3845-A7BC-462E0555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95088-3AC4-7044-9F96-ED6F6D5AC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7369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16F64-5797-8041-97DF-A70AC8E1B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00CEB-D16F-074E-A62B-4E9F5A4AF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EDD68-57B4-8340-B2C5-2B69121E4B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89FC6-1902-BC43-87AA-E895AF47E9B0}" type="datetimeFigureOut">
              <a:rPr lang="en-CA" smtClean="0"/>
              <a:t>2025-03-15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05F46-5C86-4040-9EEB-78E4727CE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43D74-E499-3641-808F-3C9827E2B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95088-3AC4-7044-9F96-ED6F6D5AC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320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6;p14" descr="Google Shape;243;p24">
            <a:extLst>
              <a:ext uri="{FF2B5EF4-FFF2-40B4-BE49-F238E27FC236}">
                <a16:creationId xmlns:a16="http://schemas.microsoft.com/office/drawing/2014/main" id="{54A00C2C-7CAD-2847-8451-A0FB2F01C4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4007" y="1713898"/>
            <a:ext cx="1390612" cy="116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9;p14">
            <a:extLst>
              <a:ext uri="{FF2B5EF4-FFF2-40B4-BE49-F238E27FC236}">
                <a16:creationId xmlns:a16="http://schemas.microsoft.com/office/drawing/2014/main" id="{7665B2E9-EA20-4148-8D98-38376CC0F2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737" y="1970258"/>
            <a:ext cx="1527296" cy="925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507A83-88FA-EB49-8F26-2BB289585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429" y="1412057"/>
            <a:ext cx="2349896" cy="1766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CBCD1-93E9-3E43-BBAC-51980E215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643" y="1412057"/>
            <a:ext cx="2174952" cy="21749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7799BD4-83BD-904A-B46E-FD4984ED0E32}"/>
              </a:ext>
            </a:extLst>
          </p:cNvPr>
          <p:cNvGrpSpPr/>
          <p:nvPr/>
        </p:nvGrpSpPr>
        <p:grpSpPr>
          <a:xfrm>
            <a:off x="1877502" y="3274945"/>
            <a:ext cx="9294590" cy="1519793"/>
            <a:chOff x="3828161" y="4099637"/>
            <a:chExt cx="8609745" cy="14158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6DA098-C781-DF4F-BF8E-BCA9367B6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3000"/>
                      </a14:imgEffect>
                      <a14:imgEffect>
                        <a14:brightnessContrast bright="4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28161" y="4099637"/>
              <a:ext cx="2155224" cy="14158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9066BD-E3EE-4245-9A86-4241ED958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3000"/>
                      </a14:imgEffect>
                      <a14:imgEffect>
                        <a14:brightnessContrast bright="4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 flipH="1" flipV="1">
              <a:off x="5983385" y="4099637"/>
              <a:ext cx="2155224" cy="141581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B05668-99FB-4E4A-9B3B-49CCC2151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3000"/>
                      </a14:imgEffect>
                      <a14:imgEffect>
                        <a14:brightnessContrast bright="4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8127458" y="4099637"/>
              <a:ext cx="2155224" cy="141581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3883E2-3A81-AD40-9499-FA1F50B23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3000"/>
                      </a14:imgEffect>
                      <a14:imgEffect>
                        <a14:brightnessContrast bright="4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 flipH="1" flipV="1">
              <a:off x="10282682" y="4099637"/>
              <a:ext cx="2155224" cy="1415816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D3E388C-F95C-6548-929D-A9F6BE4B5F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05595" y="1816978"/>
            <a:ext cx="2347406" cy="123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09B00-933E-7344-A8DF-43190DC6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50" y="857250"/>
            <a:ext cx="52959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33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E2E870-2D50-4346-AEAE-433C2B82D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569" y="267109"/>
            <a:ext cx="10292861" cy="65908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B1DE20-2BE6-F44E-8F0B-1B016B59EC3F}"/>
              </a:ext>
            </a:extLst>
          </p:cNvPr>
          <p:cNvSpPr/>
          <p:nvPr/>
        </p:nvSpPr>
        <p:spPr>
          <a:xfrm>
            <a:off x="6154615" y="5709138"/>
            <a:ext cx="2649416" cy="586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4539C-C98E-6B43-A939-64DC334D5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417" y="5465800"/>
            <a:ext cx="463924" cy="438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BAA772-715C-834A-834F-C3E0C2E15C33}"/>
              </a:ext>
            </a:extLst>
          </p:cNvPr>
          <p:cNvSpPr txBox="1"/>
          <p:nvPr/>
        </p:nvSpPr>
        <p:spPr>
          <a:xfrm>
            <a:off x="7604293" y="5944982"/>
            <a:ext cx="154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In-Distribution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C9E07-BB6D-F643-BEA5-5F97A4436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343" y="5500482"/>
            <a:ext cx="482600" cy="44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1454B2-F460-974F-9D0A-6BE576769E9A}"/>
              </a:ext>
            </a:extLst>
          </p:cNvPr>
          <p:cNvSpPr txBox="1"/>
          <p:nvPr/>
        </p:nvSpPr>
        <p:spPr>
          <a:xfrm>
            <a:off x="5533176" y="5944982"/>
            <a:ext cx="196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Out-of-Distribution</a:t>
            </a:r>
          </a:p>
        </p:txBody>
      </p:sp>
    </p:spTree>
    <p:extLst>
      <p:ext uri="{BB962C8B-B14F-4D97-AF65-F5344CB8AC3E}">
        <p14:creationId xmlns:p14="http://schemas.microsoft.com/office/powerpoint/2010/main" val="89681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E18B55-AAB4-E54A-B9AB-2E58C25FD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38100"/>
            <a:ext cx="51435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9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2</Words>
  <Application>Microsoft Macintosh PowerPoint</Application>
  <PresentationFormat>Widescreen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berardino.barile@gmail.com</dc:creator>
  <cp:lastModifiedBy>berardino.barile@gmail.com</cp:lastModifiedBy>
  <cp:revision>4</cp:revision>
  <dcterms:created xsi:type="dcterms:W3CDTF">2025-03-15T21:57:26Z</dcterms:created>
  <dcterms:modified xsi:type="dcterms:W3CDTF">2025-03-16T23:51:16Z</dcterms:modified>
</cp:coreProperties>
</file>